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13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14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15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13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14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hor and Dat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Presentation 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65" t="22394" r="15775" b="154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6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Author and Date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Presentation Subtitl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lide Subtitl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48" t="0" r="1135" b="189"/>
          <a:stretch>
            <a:fillRect/>
          </a:stretch>
        </p:blipFill>
        <p:spPr>
          <a:xfrm>
            <a:off x="12192000" y="1269999"/>
            <a:ext cx="10921713" cy="111887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bullet tex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25796" t="0" r="25725" b="42"/>
          <a:stretch>
            <a:fillRect/>
          </a:stretch>
        </p:blipFill>
        <p:spPr>
          <a:xfrm>
            <a:off x="12192000" y="1263848"/>
            <a:ext cx="10922000" cy="111887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